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5678-A0A0-4F9A-BDB3-67BBCCCA7FA9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5A0C6-266F-4BCE-98AE-CBD9FC93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2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5678-A0A0-4F9A-BDB3-67BBCCCA7FA9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5A0C6-266F-4BCE-98AE-CBD9FC934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3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2286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0330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39038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0826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7591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44989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0681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0481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5497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074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6164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9901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45074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77223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3839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08206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49916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5832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3134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112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7995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7396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50881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8744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3631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2026-05-21T04:23:47Z</dcterms:created>
  <dcterms:modified xsi:type="dcterms:W3CDTF">2026-05-21T04:23:47Z</dcterms:modified>
</cp:coreProperties>
</file>